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48" r:id="rId2"/>
    <p:sldId id="504" r:id="rId3"/>
    <p:sldId id="506" r:id="rId4"/>
    <p:sldId id="510" r:id="rId5"/>
    <p:sldId id="470" r:id="rId6"/>
    <p:sldId id="512" r:id="rId7"/>
    <p:sldId id="475" r:id="rId8"/>
    <p:sldId id="507" r:id="rId9"/>
    <p:sldId id="511" r:id="rId10"/>
    <p:sldId id="508" r:id="rId11"/>
    <p:sldId id="509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827" autoAdjust="0"/>
    <p:restoredTop sz="94778" autoAdjust="0"/>
  </p:normalViewPr>
  <p:slideViewPr>
    <p:cSldViewPr>
      <p:cViewPr varScale="1">
        <p:scale>
          <a:sx n="67" d="100"/>
          <a:sy n="67" d="100"/>
        </p:scale>
        <p:origin x="-1014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BA94C89-9E90-4FC7-B892-6CBE0F4EB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FE0EF3D-7A76-4ECE-A1F9-804ACFA06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802.11-07/0570r0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2560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E0FE8A9-361E-4D4C-9C8A-E9A0F193DAFC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362793-BFEC-4A7B-B44B-33994D0F1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5C85E0B-0EAA-4034-8AA5-F9296DA4E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0F2B34-F608-4609-876B-9496A7B6B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3078B8-00E3-44C9-8E6B-78826F883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43FFDF-B0BC-4DDA-85BC-33B5260BC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EB5F6A2-C12F-40B9-AEA8-826DE8F49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08979A-281B-4988-A380-BCDE03BD75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36EB16-481C-49C4-BA3E-B8DE98051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892FE7-5F25-455A-B9FF-055386060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02A777-BD72-425B-A9C8-7C6A6AAAE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D83931-D58C-462A-BE62-1A27D077F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77000"/>
            <a:ext cx="3276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Eldad Perahia, Xiaoming Peng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5F5C2CA6-1C24-4425-A00E-D02BFD301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802.11-12/0887r0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68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5" r:id="rId9"/>
    <p:sldLayoutId id="2147484076" r:id="rId10"/>
    <p:sldLayoutId id="214748407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wcenturyhotel.com.c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kern="0" dirty="0" smtClean="0">
                <a:solidFill>
                  <a:schemeClr val="tx2"/>
                </a:solidFill>
              </a:rPr>
              <a:t>July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5075" y="6475413"/>
            <a:ext cx="2600325" cy="184150"/>
          </a:xfrm>
        </p:spPr>
        <p:txBody>
          <a:bodyPr/>
          <a:lstStyle/>
          <a:p>
            <a:pPr>
              <a:defRPr/>
            </a:pPr>
            <a:r>
              <a:rPr lang="en-US" dirty="0"/>
              <a:t>Eldad Perahia, Xiaoming Peng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FFFEF413-2776-44CC-8E2A-CC9DB1F3A4F5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cs typeface="+mn-cs"/>
              </a:rPr>
              <a:t>Date:</a:t>
            </a:r>
            <a:r>
              <a:rPr lang="en-US" sz="2000" kern="0" dirty="0">
                <a:latin typeface="+mn-lt"/>
                <a:cs typeface="+mn-cs"/>
              </a:rPr>
              <a:t> </a:t>
            </a:r>
            <a:r>
              <a:rPr lang="en-US" sz="2000" kern="0" dirty="0" smtClean="0">
                <a:latin typeface="+mn-lt"/>
                <a:cs typeface="+mn-cs"/>
              </a:rPr>
              <a:t>2012-07-20</a:t>
            </a:r>
            <a:endParaRPr lang="en-US" sz="2000" kern="0" dirty="0">
              <a:latin typeface="+mn-lt"/>
              <a:cs typeface="+mn-cs"/>
            </a:endParaRP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457200" y="2743200"/>
          <a:ext cx="8061325" cy="2490788"/>
        </p:xfrm>
        <a:graphic>
          <a:graphicData uri="http://schemas.openxmlformats.org/presentationml/2006/ole">
            <p:oleObj spid="_x0000_s1026" name="Document" r:id="rId4" imgW="8242697" imgH="2546194" progId="Word.Document.8">
              <p:embed/>
            </p:oleObj>
          </a:graphicData>
        </a:graphic>
      </p:graphicFrame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algn="ctr" eaLnBrk="0" hangingPunct="0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China MM-Wave (CMMW) Study Group </a:t>
            </a: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July 2012 </a:t>
            </a: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Closing Report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to Extend a Study Group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Request the IEEE 802 LMSC to extend the 802.11 CMMW Study Group.</a:t>
            </a:r>
            <a:endParaRPr lang="en-US" dirty="0" smtClean="0"/>
          </a:p>
          <a:p>
            <a:r>
              <a:rPr lang="en-GB" dirty="0" smtClean="0"/>
              <a:t> </a:t>
            </a:r>
            <a:endParaRPr lang="en-US" dirty="0" smtClean="0"/>
          </a:p>
          <a:p>
            <a:r>
              <a:rPr lang="en-GB" dirty="0" smtClean="0"/>
              <a:t>Moved by Xiaoming Peng on behalf of CMMW SG</a:t>
            </a:r>
          </a:p>
          <a:p>
            <a:endParaRPr lang="en-GB" dirty="0" smtClean="0"/>
          </a:p>
          <a:p>
            <a:r>
              <a:rPr lang="en-GB" dirty="0" smtClean="0"/>
              <a:t>[CMMW SG vote: </a:t>
            </a:r>
            <a:endParaRPr lang="en-US" dirty="0" smtClean="0"/>
          </a:p>
          <a:p>
            <a:r>
              <a:rPr lang="en-GB" dirty="0" smtClean="0"/>
              <a:t>Moved: </a:t>
            </a:r>
            <a:r>
              <a:rPr lang="en-GB" dirty="0" err="1" smtClean="0"/>
              <a:t>Haiming</a:t>
            </a:r>
            <a:r>
              <a:rPr lang="en-GB" dirty="0" smtClean="0"/>
              <a:t> Wang,  Seconded: Edward Au, Result: 14-0-0]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Xiaoming Peng</a:t>
            </a:r>
            <a:endParaRPr lang="en-US"/>
          </a:p>
        </p:txBody>
      </p:sp>
      <p:sp>
        <p:nvSpPr>
          <p:cNvPr id="389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0BE5941-9537-4FDD-9F21-0233CA49D101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Motion on Rationale for Study Group Extension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Move to approve “Rationale for Study Group Extension” on slide 25 of 12/886r3</a:t>
            </a:r>
          </a:p>
          <a:p>
            <a:pPr>
              <a:buNone/>
            </a:pPr>
            <a:endParaRPr lang="en-US" dirty="0" smtClean="0"/>
          </a:p>
          <a:p>
            <a:r>
              <a:rPr lang="en-GB" dirty="0" smtClean="0"/>
              <a:t>Moved by Xiaoming Peng on behalf of CMMW SG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[CMMW SG vote: </a:t>
            </a:r>
            <a:endParaRPr lang="en-US" dirty="0" smtClean="0"/>
          </a:p>
          <a:p>
            <a:r>
              <a:rPr lang="en-GB" dirty="0" smtClean="0"/>
              <a:t>Moved: Edward Au,  Seconded: </a:t>
            </a:r>
            <a:r>
              <a:rPr lang="en-GB" dirty="0" err="1" smtClean="0"/>
              <a:t>Haiming</a:t>
            </a:r>
            <a:r>
              <a:rPr lang="en-GB" dirty="0" smtClean="0"/>
              <a:t> Wang, Result: 14-0-0]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Xiaoming Peng</a:t>
            </a:r>
            <a:endParaRPr lang="en-US"/>
          </a:p>
        </p:txBody>
      </p:sp>
      <p:sp>
        <p:nvSpPr>
          <p:cNvPr id="378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381934D-78AF-4FA7-9D85-0FC4AD5E974F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CMMW SG for the </a:t>
            </a:r>
            <a:r>
              <a:rPr lang="en-US" dirty="0" smtClean="0">
                <a:solidFill>
                  <a:schemeClr val="tx2"/>
                </a:solidFill>
              </a:rPr>
              <a:t>July </a:t>
            </a:r>
            <a:r>
              <a:rPr lang="en-US" dirty="0" smtClean="0"/>
              <a:t>2012 session. 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kern="0" dirty="0" smtClean="0">
                <a:solidFill>
                  <a:schemeClr val="tx2"/>
                </a:solidFill>
              </a:rPr>
              <a:t>July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1A4E0AA7-5ECC-4164-9E13-7646EF4DC514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Eldad Perahia, Xiaoming Peng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CMMW PAR and 5C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SG/WG approved response to comments: 12/0937r3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SG/WG approved PAR: 12/0140r9 (word), 12/0948r0 (</a:t>
            </a:r>
            <a:r>
              <a:rPr lang="en-US" dirty="0" err="1" smtClean="0">
                <a:solidFill>
                  <a:schemeClr val="tx2"/>
                </a:solidFill>
              </a:rPr>
              <a:t>pdf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SG/WG approved 5C: 12/0141r7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Task Group Logistics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SG approved task group logistics: 12/0827r2</a:t>
            </a:r>
          </a:p>
          <a:p>
            <a:pPr lvl="1"/>
            <a:r>
              <a:rPr lang="en-US" dirty="0" smtClean="0"/>
              <a:t>IEEE 802.11aj September Meeting Logistics: 12/958r0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2012-2014 CMMW TG interim meeting dates &amp; locations: 12/0635r0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Study Group Extension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SG approved extension rationale: 12/0886r3, slide 25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SG approved extension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kern="0" dirty="0" smtClean="0">
                <a:solidFill>
                  <a:schemeClr val="tx2"/>
                </a:solidFill>
              </a:rPr>
              <a:t>July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Eldad Perahia, Xiaoming Peng</a:t>
            </a:r>
            <a:endParaRPr lang="en-US" dirty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4BD51672-35C7-4E58-AE77-B2490ACB95B6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marL="342900" indent="-342900"/>
            <a:r>
              <a:rPr lang="en-US" sz="3600" dirty="0" smtClean="0"/>
              <a:t>IEEE 802.11aj Sept Meeting Logistics</a:t>
            </a:r>
            <a:endParaRPr lang="en-US" sz="5400" dirty="0" smtClean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altLang="zh-CN" sz="1800" smtClean="0"/>
              <a:t>Meeting: IEEE 802  Interim Meeting (The 1</a:t>
            </a:r>
            <a:r>
              <a:rPr lang="en-US" altLang="zh-CN" sz="1800" baseline="30000" smtClean="0"/>
              <a:t>st</a:t>
            </a:r>
            <a:r>
              <a:rPr lang="en-US" altLang="zh-CN" sz="1800" smtClean="0"/>
              <a:t> 802.11aj TG meeting)</a:t>
            </a:r>
          </a:p>
          <a:p>
            <a:r>
              <a:rPr lang="en-US" altLang="zh-CN" sz="1800" smtClean="0"/>
              <a:t>Meeting Date: Sept 26-27, 2012</a:t>
            </a:r>
          </a:p>
          <a:p>
            <a:r>
              <a:rPr lang="en-US" altLang="zh-CN" sz="1800" smtClean="0"/>
              <a:t>Meeting Venue: Beijing China</a:t>
            </a:r>
          </a:p>
          <a:p>
            <a:r>
              <a:rPr lang="en-US" altLang="zh-CN" sz="1800" smtClean="0"/>
              <a:t>Meeting Registration fee: US$250</a:t>
            </a:r>
          </a:p>
          <a:p>
            <a:r>
              <a:rPr lang="en-US" altLang="zh-CN" sz="1800" smtClean="0"/>
              <a:t>Other logistics: Two tea break, lunch, Wi-Fi access</a:t>
            </a:r>
          </a:p>
          <a:p>
            <a:r>
              <a:rPr lang="en-US" sz="1800" smtClean="0"/>
              <a:t>Meeting Hotel: Hotel Nikko New Century Beijing</a:t>
            </a:r>
          </a:p>
          <a:p>
            <a:pPr lvl="1"/>
            <a:r>
              <a:rPr lang="en-US" sz="1600" smtClean="0">
                <a:hlinkClick r:id="rId2"/>
              </a:rPr>
              <a:t>http://www.newcenturyhotel.com.cn/</a:t>
            </a:r>
            <a:r>
              <a:rPr lang="en-US" sz="1600" smtClean="0"/>
              <a:t> </a:t>
            </a:r>
          </a:p>
          <a:p>
            <a:pPr lvl="1"/>
            <a:r>
              <a:rPr lang="en-US" sz="1600" smtClean="0"/>
              <a:t>Hotel expense: &lt;US$160/day</a:t>
            </a:r>
          </a:p>
          <a:p>
            <a:pPr lvl="1"/>
            <a:r>
              <a:rPr lang="en-US" sz="1600" smtClean="0"/>
              <a:t>Hotel Reservation info will be put in the IEEE 802 website once CESI confirms with the hotel</a:t>
            </a:r>
          </a:p>
          <a:p>
            <a:pPr lvl="2"/>
            <a:r>
              <a:rPr lang="en-US" sz="1400" smtClean="0"/>
              <a:t>Reservation can be done online w/o giving credit card information</a:t>
            </a:r>
          </a:p>
          <a:p>
            <a:pPr lvl="2"/>
            <a:r>
              <a:rPr lang="en-US" sz="1400" smtClean="0"/>
              <a:t>The payment of hotel and registration fee will be deduced upon your check in at hotel </a:t>
            </a:r>
          </a:p>
          <a:p>
            <a:endParaRPr lang="en-US" sz="1800" smtClean="0"/>
          </a:p>
          <a:p>
            <a:r>
              <a:rPr lang="en-US" sz="1800" smtClean="0"/>
              <a:t>Event: Forum of Chinese Milli-meter Wave 2012</a:t>
            </a:r>
          </a:p>
          <a:p>
            <a:pPr lvl="1"/>
            <a:r>
              <a:rPr lang="en-US" sz="1600" smtClean="0"/>
              <a:t>Jointly organized by CESI &amp; IEEE 802 (pending confirmation)</a:t>
            </a:r>
          </a:p>
          <a:p>
            <a:r>
              <a:rPr lang="en-US" sz="1800" smtClean="0"/>
              <a:t>Event date: Sept 25, 2012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Eldad Perahia, Xiaoming Peng</a:t>
            </a:r>
            <a:endParaRPr lang="en-US" dirty="0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7335ACE5-3DAA-46C7-8DC1-FD635F185B3E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Goals/Agenda for September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Study Group (if necessary)</a:t>
            </a:r>
          </a:p>
          <a:p>
            <a:r>
              <a:rPr lang="en-US" dirty="0" smtClean="0"/>
              <a:t>Start Task Group</a:t>
            </a:r>
          </a:p>
          <a:p>
            <a:r>
              <a:rPr lang="en-US" dirty="0" smtClean="0"/>
              <a:t>New member orientation</a:t>
            </a:r>
          </a:p>
          <a:p>
            <a:pPr lvl="1"/>
            <a:r>
              <a:rPr lang="en-US" dirty="0" smtClean="0"/>
              <a:t>Review Task Group logistics</a:t>
            </a:r>
          </a:p>
          <a:p>
            <a:r>
              <a:rPr lang="en-US" dirty="0" smtClean="0"/>
              <a:t>TG officer elections</a:t>
            </a:r>
          </a:p>
          <a:p>
            <a:pPr lvl="1"/>
            <a:r>
              <a:rPr lang="en-US" dirty="0" smtClean="0"/>
              <a:t>Chair, Vice-Chair, Secretary</a:t>
            </a:r>
          </a:p>
          <a:p>
            <a:r>
              <a:rPr lang="en-US" dirty="0" smtClean="0"/>
              <a:t>Presentations on CMMW</a:t>
            </a:r>
          </a:p>
        </p:txBody>
      </p:sp>
      <p:sp>
        <p:nvSpPr>
          <p:cNvPr id="409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Eldad Perahia, Xiaoming Peng</a:t>
            </a:r>
            <a:endParaRPr lang="en-US" dirty="0"/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EBFF965D-3308-458A-917A-1837BA05D67A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Rationale for Study Group Extension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r>
              <a:rPr lang="en-US" dirty="0" smtClean="0"/>
              <a:t>802.11 CMMW SG and 802.11 WG have approved the CMMW PAR and 5 Criteria </a:t>
            </a:r>
          </a:p>
          <a:p>
            <a:r>
              <a:rPr lang="en-US" dirty="0" smtClean="0"/>
              <a:t>Requesting study group extension in case extra time is necessary to respond to comments from 802 EC and </a:t>
            </a:r>
            <a:r>
              <a:rPr lang="en-US" dirty="0" err="1" smtClean="0"/>
              <a:t>NesCom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Xiaoming Peng</a:t>
            </a:r>
            <a:endParaRPr lang="en-US"/>
          </a:p>
        </p:txBody>
      </p:sp>
      <p:sp>
        <p:nvSpPr>
          <p:cNvPr id="378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381934D-78AF-4FA7-9D85-0FC4AD5E974F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Thursdays 19:00-20:00 ET</a:t>
            </a:r>
          </a:p>
          <a:p>
            <a:r>
              <a:rPr lang="en-US" dirty="0" smtClean="0"/>
              <a:t>Aug 23, 30</a:t>
            </a:r>
          </a:p>
          <a:p>
            <a:pPr lvl="1"/>
            <a:endParaRPr lang="en-US" dirty="0" smtClean="0"/>
          </a:p>
        </p:txBody>
      </p:sp>
      <p:sp>
        <p:nvSpPr>
          <p:cNvPr id="41988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198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Xiaoming Peng</a:t>
            </a:r>
            <a:endParaRPr lang="en-US"/>
          </a:p>
        </p:txBody>
      </p:sp>
      <p:sp>
        <p:nvSpPr>
          <p:cNvPr id="2355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A7B1BD2-1D6E-438F-A1BF-4AAF023A1010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on Task Group Logistics Document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approve CMMW Task Group logistics contained in document 12/0827r2</a:t>
            </a:r>
          </a:p>
          <a:p>
            <a:endParaRPr lang="en-US" dirty="0" smtClean="0"/>
          </a:p>
          <a:p>
            <a:r>
              <a:rPr lang="en-GB" dirty="0" smtClean="0"/>
              <a:t>Moved by Xiaoming Peng on behalf of CMMW SG</a:t>
            </a:r>
          </a:p>
          <a:p>
            <a:endParaRPr lang="en-US" dirty="0" smtClean="0"/>
          </a:p>
          <a:p>
            <a:r>
              <a:rPr lang="en-GB" dirty="0" smtClean="0"/>
              <a:t>[CMMW SG vote: </a:t>
            </a:r>
            <a:endParaRPr lang="en-US" dirty="0" smtClean="0"/>
          </a:p>
          <a:p>
            <a:r>
              <a:rPr lang="en-GB" dirty="0" smtClean="0"/>
              <a:t>Moved: </a:t>
            </a:r>
            <a:r>
              <a:rPr lang="en-GB" dirty="0" err="1" smtClean="0"/>
              <a:t>Haiming</a:t>
            </a:r>
            <a:r>
              <a:rPr lang="en-GB" dirty="0" smtClean="0"/>
              <a:t> Wang,  Seconded: Edward Au, Result:10-0-1]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Xiaoming Peng</a:t>
            </a:r>
            <a:endParaRPr lang="en-US"/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E133E75-13A8-4FF6-B8D0-655548FCC2C4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for September Meeting Logistics and Agenda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approve meeting logistics and agenda (in 12/0887r0,  slides 4 &amp; 5) for September CMMW Interim in Beijing</a:t>
            </a:r>
          </a:p>
          <a:p>
            <a:endParaRPr lang="en-US" dirty="0" smtClean="0"/>
          </a:p>
          <a:p>
            <a:r>
              <a:rPr lang="en-GB" dirty="0" smtClean="0"/>
              <a:t>Moved by Xiaoming Peng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Xiaoming Peng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D3078B8-00E3-44C9-8E6B-78826F8835B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84898</TotalTime>
  <Words>572</Words>
  <Application>Microsoft Office PowerPoint</Application>
  <PresentationFormat>On-screen Show (4:3)</PresentationFormat>
  <Paragraphs>110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Slide 1</vt:lpstr>
      <vt:lpstr>Abstract</vt:lpstr>
      <vt:lpstr>Work Completed</vt:lpstr>
      <vt:lpstr>IEEE 802.11aj Sept Meeting Logistics</vt:lpstr>
      <vt:lpstr>Goals/Agenda for September</vt:lpstr>
      <vt:lpstr>Rationale for Study Group Extension</vt:lpstr>
      <vt:lpstr>Conference call times</vt:lpstr>
      <vt:lpstr>Motion on Task Group Logistics Document</vt:lpstr>
      <vt:lpstr>Motion for September Meeting Logistics and Agenda </vt:lpstr>
      <vt:lpstr>Motion to Extend a Study Group</vt:lpstr>
      <vt:lpstr>Motion on Rationale for Study Group Extension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Eldad Perahia</cp:lastModifiedBy>
  <cp:revision>2785</cp:revision>
  <cp:lastPrinted>1998-02-10T13:28:06Z</cp:lastPrinted>
  <dcterms:created xsi:type="dcterms:W3CDTF">2007-04-17T18:10:23Z</dcterms:created>
  <dcterms:modified xsi:type="dcterms:W3CDTF">2012-07-20T00:01:38Z</dcterms:modified>
</cp:coreProperties>
</file>